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6A91-4776-B9E5-4FF5ED0272C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6A91-4776-B9E5-4FF5ED027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326864"/>
        <c:axId val="389329488"/>
      </c:lineChart>
      <c:catAx>
        <c:axId val="38932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29488"/>
        <c:crosses val="autoZero"/>
        <c:auto val="1"/>
        <c:lblAlgn val="ctr"/>
        <c:lblOffset val="100"/>
        <c:noMultiLvlLbl val="0"/>
      </c:catAx>
      <c:valAx>
        <c:axId val="38932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2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8A4B6-05E8-4844-A668-5398112DA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4918B5-CFB8-432E-93DD-76DD650484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6307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0BDC4-BD62-42B1-81B3-499154291C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28750-4C00-4B8D-8AAE-8DBAAB276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0487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Republica Dominicana</dc:title>
  <dc:creator>Frederik Peiniger</dc:creator>
  <cp:lastModifiedBy>Frederik Peiniger</cp:lastModifiedBy>
  <cp:revision>1</cp:revision>
  <dcterms:created xsi:type="dcterms:W3CDTF">2021-08-05T16:43:37Z</dcterms:created>
  <dcterms:modified xsi:type="dcterms:W3CDTF">2021-08-05T16:43:50Z</dcterms:modified>
</cp:coreProperties>
</file>