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14EE-F109-4D4C-9CFE-6692EC2F2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130E2B-22A8-4758-B5C0-56128FDE11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217551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3747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703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176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88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975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072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6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99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1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2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52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DB8D5-9247-4351-93D1-0ACBFA893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358897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Republica Dominicana</dc:title>
  <dc:creator>Frederik Peiniger</dc:creator>
  <cp:lastModifiedBy>Frederik Peiniger</cp:lastModifiedBy>
  <cp:revision>1</cp:revision>
  <dcterms:created xsi:type="dcterms:W3CDTF">2021-08-05T16:35:53Z</dcterms:created>
  <dcterms:modified xsi:type="dcterms:W3CDTF">2021-08-05T16:35:59Z</dcterms:modified>
</cp:coreProperties>
</file>