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Cortés Hermanos 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3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CB-4B58-8DCF-2441C9FFEF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HERSHEY'S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9CB-4B58-8DCF-2441C9FFEF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193360"/>
        <c:axId val="331192048"/>
      </c:lineChart>
      <c:dateAx>
        <c:axId val="331193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192048"/>
        <c:crosses val="autoZero"/>
        <c:auto val="1"/>
        <c:lblOffset val="100"/>
        <c:baseTimeUnit val="days"/>
      </c:dateAx>
      <c:valAx>
        <c:axId val="33119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193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CE62B-881F-4C29-9052-224945A2E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3B162C-A835-4E54-B1B0-3DDD1FAF11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19917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6450A7-68E9-41FE-9AF9-91F71467BF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F6DA5A-F263-4C8A-BA90-3D03BCA7B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1879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Republica Dominicana</dc:title>
  <dc:creator>Frederik Peiniger</dc:creator>
  <cp:lastModifiedBy>Frederik Peiniger</cp:lastModifiedBy>
  <cp:revision>1</cp:revision>
  <dcterms:created xsi:type="dcterms:W3CDTF">2021-08-05T15:53:47Z</dcterms:created>
  <dcterms:modified xsi:type="dcterms:W3CDTF">2021-08-05T15:54:01Z</dcterms:modified>
</cp:coreProperties>
</file>