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FF16-4C7E-AB94-F95A966D30F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FF16-4C7E-AB94-F95A966D3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229320"/>
        <c:axId val="382226040"/>
      </c:lineChart>
      <c:catAx>
        <c:axId val="38222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26040"/>
        <c:crosses val="autoZero"/>
        <c:auto val="1"/>
        <c:lblAlgn val="ctr"/>
        <c:lblOffset val="100"/>
        <c:noMultiLvlLbl val="0"/>
      </c:catAx>
      <c:valAx>
        <c:axId val="38222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2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4D1C7-171B-4F72-9BEA-7FF3D8376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2185BD-04A0-43CF-91F8-8E2B57C40F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9257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4FC59-51B1-4698-9AB6-712DA546D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490-3204-43AC-86DB-A06D56A95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0786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Republica Dominicana</dc:title>
  <dc:creator>Frederik Peiniger</dc:creator>
  <cp:lastModifiedBy>Frederik Peiniger</cp:lastModifiedBy>
  <cp:revision>1</cp:revision>
  <dcterms:created xsi:type="dcterms:W3CDTF">2021-08-05T15:52:59Z</dcterms:created>
  <dcterms:modified xsi:type="dcterms:W3CDTF">2021-08-05T15:53:14Z</dcterms:modified>
</cp:coreProperties>
</file>