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DF7E-4E52-9546-B0C2A16E750E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DF7E-4E52-9546-B0C2A16E75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7834304"/>
        <c:axId val="377832008"/>
      </c:lineChart>
      <c:catAx>
        <c:axId val="37783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832008"/>
        <c:crosses val="autoZero"/>
        <c:auto val="1"/>
        <c:lblAlgn val="ctr"/>
        <c:lblOffset val="100"/>
        <c:noMultiLvlLbl val="0"/>
      </c:catAx>
      <c:valAx>
        <c:axId val="377832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83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87FAAF-5479-4922-81DD-759C4A185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D71794-5B0F-4AAA-A3D4-E6CB7E1309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9727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D9F4A-7FE4-4AEB-9FA9-DD2757088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E8F01-BAC3-4D5F-97BF-B5BD45AF5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78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Republica Dominicana</dc:title>
  <dc:creator>Frederik Peiniger</dc:creator>
  <cp:lastModifiedBy>Frederik Peiniger</cp:lastModifiedBy>
  <cp:revision>1</cp:revision>
  <dcterms:created xsi:type="dcterms:W3CDTF">2021-08-05T15:50:16Z</dcterms:created>
  <dcterms:modified xsi:type="dcterms:W3CDTF">2021-08-05T15:50:30Z</dcterms:modified>
</cp:coreProperties>
</file>