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95-4B31-A143-1C071EBEA6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6A95-4B31-A143-1C071EBEA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99784"/>
        <c:axId val="392392896"/>
      </c:lineChart>
      <c:catAx>
        <c:axId val="39239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92896"/>
        <c:crosses val="autoZero"/>
        <c:auto val="1"/>
        <c:lblAlgn val="ctr"/>
        <c:lblOffset val="100"/>
        <c:noMultiLvlLbl val="0"/>
      </c:catAx>
      <c:valAx>
        <c:axId val="39239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9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84AE-957C-4B72-92C0-7279D013E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E8E535-B2D7-4429-BD65-49C59A5AF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926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0DF28-B08C-499C-8B1A-27BF29713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FED9F-AD13-4F70-B40B-D3F15B687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190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2021-08-05T15:43:05Z</dcterms:created>
  <dcterms:modified xsi:type="dcterms:W3CDTF">2021-08-05T15:43:19Z</dcterms:modified>
</cp:coreProperties>
</file>