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D4D8-4DAE-4B3F-99FF-E8EF13DC5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28797B-483B-4B65-AAF4-8AD966FFA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411001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4414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782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993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132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89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999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302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519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42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21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581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653D4-DB38-4B84-BFC1-CA76BC5B9D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001624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Republica Dominicana</dc:title>
  <dc:creator>Frederik Peiniger</dc:creator>
  <cp:lastModifiedBy>Frederik Peiniger</cp:lastModifiedBy>
  <cp:revision>1</cp:revision>
  <dcterms:created xsi:type="dcterms:W3CDTF">2021-08-05T15:25:31Z</dcterms:created>
  <dcterms:modified xsi:type="dcterms:W3CDTF">2021-08-05T15:25:37Z</dcterms:modified>
</cp:coreProperties>
</file>