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63-45F9-A506-64F307CF46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63-45F9-A506-64F307CF46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63-45F9-A506-64F307CF4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541064"/>
        <c:axId val="321539752"/>
      </c:barChart>
      <c:catAx>
        <c:axId val="32154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39752"/>
        <c:crosses val="autoZero"/>
        <c:auto val="1"/>
        <c:lblAlgn val="ctr"/>
        <c:lblOffset val="100"/>
        <c:noMultiLvlLbl val="0"/>
      </c:catAx>
      <c:valAx>
        <c:axId val="32153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4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C900-E6FA-4797-9B96-FB2FC44A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C6AE9-A4D9-4C98-BC66-4F6F319F8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527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B79A7-E77A-415F-8D21-A2E89F935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4C10B-3969-49A1-B596-F8A71C9DA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110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2021-08-05T12:19:48Z</dcterms:created>
  <dcterms:modified xsi:type="dcterms:W3CDTF">2021-08-05T12:20:02Z</dcterms:modified>
</cp:coreProperties>
</file>