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3810-41EE-98F0-4247589BE8E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3810-41EE-98F0-4247589BE8E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3810-41EE-98F0-4247589BE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430136"/>
        <c:axId val="377431120"/>
      </c:barChart>
      <c:catAx>
        <c:axId val="37743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31120"/>
        <c:crosses val="autoZero"/>
        <c:auto val="1"/>
        <c:lblAlgn val="ctr"/>
        <c:lblOffset val="100"/>
        <c:noMultiLvlLbl val="0"/>
      </c:catAx>
      <c:valAx>
        <c:axId val="37743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3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A6A92-A213-4809-A69F-9FFF8999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7CFA06-8D92-45F9-97BD-9C538D7CE7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7343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DC67D-1E33-487A-8782-C087B7425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4FAFF-A984-4813-984F-6E322E1E3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059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2021-08-05T12:19:06Z</dcterms:created>
  <dcterms:modified xsi:type="dcterms:W3CDTF">2021-08-05T12:19:10Z</dcterms:modified>
</cp:coreProperties>
</file>