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3F2F-4DB1-916B-0C251EE48AF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3F2F-4DB1-916B-0C251EE48AF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3F2F-4DB1-916B-0C251EE48A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051608"/>
        <c:axId val="19049640"/>
      </c:barChart>
      <c:catAx>
        <c:axId val="1905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49640"/>
        <c:crosses val="autoZero"/>
        <c:auto val="1"/>
        <c:lblAlgn val="ctr"/>
        <c:lblOffset val="100"/>
        <c:noMultiLvlLbl val="0"/>
      </c:catAx>
      <c:valAx>
        <c:axId val="1904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5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9AA9B-DCD8-4C9C-8784-2AE5A5E4A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C641AB-DA57-43AE-89DE-C445A0C36B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112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A1DA66-1675-4B2D-A912-CEFC81C31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4656A-B37B-4E33-B7F5-D34C5D795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312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2021-08-05T12:18:47Z</dcterms:created>
  <dcterms:modified xsi:type="dcterms:W3CDTF">2021-08-05T12:18:51Z</dcterms:modified>
</cp:coreProperties>
</file>