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F9A5-460A-8603-47ED43A5516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F9A5-460A-8603-47ED43A5516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F9A5-460A-8603-47ED43A551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377264"/>
        <c:axId val="63767024"/>
      </c:barChart>
      <c:catAx>
        <c:axId val="32137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767024"/>
        <c:crosses val="autoZero"/>
        <c:auto val="1"/>
        <c:lblAlgn val="ctr"/>
        <c:lblOffset val="100"/>
        <c:noMultiLvlLbl val="0"/>
      </c:catAx>
      <c:valAx>
        <c:axId val="6376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37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AB7B3-CEA8-45E5-9554-C4C2B1C5D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B47C95-6E15-4002-BF09-42BB03F92F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0480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6F663-AF2F-4048-A6DF-1F3F8852BF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CA366-22E9-4C97-925C-D784A173D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6994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CAM</dc:title>
  <dc:creator>Frederik Peiniger</dc:creator>
  <cp:lastModifiedBy>Frederik Peiniger</cp:lastModifiedBy>
  <cp:revision>1</cp:revision>
  <dcterms:created xsi:type="dcterms:W3CDTF">2021-08-05T12:18:23Z</dcterms:created>
  <dcterms:modified xsi:type="dcterms:W3CDTF">2021-08-05T12:18:28Z</dcterms:modified>
</cp:coreProperties>
</file>