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7C-4691-ABF6-8218D0D6A2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chocolatetutto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7C-4691-ABF6-8218D0D6A2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chocolatesgranadagt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27C-4691-ABF6-8218D0D6A2D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27C-4691-ABF6-8218D0D6A2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087384"/>
        <c:axId val="388084432"/>
      </c:lineChart>
      <c:dateAx>
        <c:axId val="388087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84432"/>
        <c:crosses val="autoZero"/>
        <c:auto val="1"/>
        <c:lblOffset val="100"/>
        <c:baseTimeUnit val="days"/>
      </c:dateAx>
      <c:valAx>
        <c:axId val="388084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8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C2880-E090-4ACE-A7AA-B83FA002E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D07240-50FC-490B-9F2F-B4333DDB87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72766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ECABA-0E57-42BF-AC52-A918635AA5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A0946-056A-483E-8EA5-08BDB082C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070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CAM</dc:title>
  <dc:creator>Frederik Peiniger</dc:creator>
  <cp:lastModifiedBy>Frederik Peiniger</cp:lastModifiedBy>
  <cp:revision>1</cp:revision>
  <dcterms:created xsi:type="dcterms:W3CDTF">2021-08-05T12:06:12Z</dcterms:created>
  <dcterms:modified xsi:type="dcterms:W3CDTF">2021-08-05T12:06:26Z</dcterms:modified>
</cp:coreProperties>
</file>