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A21C-4555-85F4-3820213A65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chocolatetutto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A21C-4555-85F4-3820213A65F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A21C-4555-85F4-3820213A65F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A21C-4555-85F4-3820213A65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027488"/>
        <c:axId val="331027816"/>
      </c:lineChart>
      <c:catAx>
        <c:axId val="33102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27816"/>
        <c:crosses val="autoZero"/>
        <c:auto val="1"/>
        <c:lblAlgn val="ctr"/>
        <c:lblOffset val="100"/>
        <c:noMultiLvlLbl val="0"/>
      </c:catAx>
      <c:valAx>
        <c:axId val="331027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2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F5E9-7216-4827-9B2F-B6A1A471D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6FA048-13F4-46A7-BB3D-721C3CE6ED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0756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B7A08E-ACC8-4CA7-9F57-90B51D3A22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2322D-A861-4BE1-AD9D-623638839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95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CAM</dc:title>
  <dc:creator>Frederik Peiniger</dc:creator>
  <cp:lastModifiedBy>Frederik Peiniger</cp:lastModifiedBy>
  <cp:revision>1</cp:revision>
  <dcterms:created xsi:type="dcterms:W3CDTF">2021-08-05T12:04:40Z</dcterms:created>
  <dcterms:modified xsi:type="dcterms:W3CDTF">2021-08-05T12:04:53Z</dcterms:modified>
</cp:coreProperties>
</file>