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23DA6-8E38-4CB1-9929-2EF1230C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33AAE-1354-4D4E-8DC7-2EE965FEF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376960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1556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4161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559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607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838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23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885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96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4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41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85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2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kitkatcentroamerica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07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D00B5-4D91-46A4-BCFB-9A7F22672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768220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CAM</dc:title>
  <dc:creator>Frederik Peiniger</dc:creator>
  <cp:lastModifiedBy>Frederik Peiniger</cp:lastModifiedBy>
  <cp:revision>1</cp:revision>
  <dcterms:created xsi:type="dcterms:W3CDTF">2021-08-05T11:40:52Z</dcterms:created>
  <dcterms:modified xsi:type="dcterms:W3CDTF">2021-08-05T11:40:59Z</dcterms:modified>
</cp:coreProperties>
</file>