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F5-4C07-ABB6-A76B3D60ED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F5-4C07-ABB6-A76B3D60ED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F5-4C07-ABB6-A76B3D60ED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F5-4C07-ABB6-A76B3D60E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20048"/>
        <c:axId val="382920704"/>
      </c:lineChart>
      <c:dateAx>
        <c:axId val="38292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20704"/>
        <c:crosses val="autoZero"/>
        <c:auto val="1"/>
        <c:lblOffset val="100"/>
        <c:baseTimeUnit val="days"/>
      </c:dateAx>
      <c:valAx>
        <c:axId val="38292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2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AD04A-CB6A-4F63-A6F7-62FEFE7D0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F5E3C-E7DF-4D71-B413-EE8CFC2D3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1643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4A7EB-E4C1-4788-B8C3-C2ACADAC4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36BDE-F1B5-456C-8307-8C324FCC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67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2021-08-03T18:27:56Z</dcterms:created>
  <dcterms:modified xsi:type="dcterms:W3CDTF">2021-08-03T18:28:00Z</dcterms:modified>
</cp:coreProperties>
</file>