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4B22-6C9A-4577-8050-EAFB55B70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AF3F5-90C7-4207-B4EE-CD2A3D9650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058432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6772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6984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317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907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617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911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613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865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0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62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0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2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19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D8469-C225-4EA8-A8AC-17EDABB94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1816679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CAM</dc:title>
  <dc:creator>Frederik Peiniger</dc:creator>
  <cp:lastModifiedBy>Frederik Peiniger</cp:lastModifiedBy>
  <cp:revision>1</cp:revision>
  <dcterms:created xsi:type="dcterms:W3CDTF">2021-08-03T17:21:15Z</dcterms:created>
  <dcterms:modified xsi:type="dcterms:W3CDTF">2021-08-03T17:21:23Z</dcterms:modified>
</cp:coreProperties>
</file>