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5-48E1-AA3C-81B2C3F612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75-48E1-AA3C-81B2C3F612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75-48E1-AA3C-81B2C3F612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75-48E1-AA3C-81B2C3F612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75-48E1-AA3C-81B2C3F612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75-48E1-AA3C-81B2C3F612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575-48E1-AA3C-81B2C3F61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970152"/>
        <c:axId val="382974744"/>
      </c:lineChart>
      <c:dateAx>
        <c:axId val="382970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74744"/>
        <c:crosses val="autoZero"/>
        <c:auto val="1"/>
        <c:lblOffset val="100"/>
        <c:baseTimeUnit val="days"/>
      </c:dateAx>
      <c:valAx>
        <c:axId val="38297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7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D5C11-67AF-48EE-AD1D-005644ED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0E55A8-CA59-4D99-9143-EE31B97E6B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142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60192-847E-44C8-A615-430E18106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4160B-7CB8-4920-8FD3-73698BDC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49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2021-08-02T21:26:07Z</dcterms:created>
  <dcterms:modified xsi:type="dcterms:W3CDTF">2021-08-02T21:26:20Z</dcterms:modified>
</cp:coreProperties>
</file>