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33E-4CF3-B1D1-A2B8458E6C8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B33E-4CF3-B1D1-A2B8458E6C8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B33E-4CF3-B1D1-A2B8458E6C8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B33E-4CF3-B1D1-A2B8458E6C8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B33E-4CF3-B1D1-A2B8458E6C8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B33E-4CF3-B1D1-A2B8458E6C8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Sheet1!$H$2:$H$32</c:f>
            </c:numRef>
          </c:val>
          <c:smooth val="0"/>
          <c:extLst>
            <c:ext xmlns:c16="http://schemas.microsoft.com/office/drawing/2014/chart" uri="{C3380CC4-5D6E-409C-BE32-E72D297353CC}">
              <c16:uniqueId val="{00000006-B33E-4CF3-B1D1-A2B8458E6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009528"/>
        <c:axId val="325009856"/>
      </c:lineChart>
      <c:catAx>
        <c:axId val="3250095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09856"/>
        <c:crosses val="autoZero"/>
        <c:auto val="1"/>
        <c:lblAlgn val="ctr"/>
        <c:lblOffset val="100"/>
        <c:noMultiLvlLbl val="0"/>
      </c:catAx>
      <c:valAx>
        <c:axId val="32500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0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3C6A9-9D0F-49B5-8EFA-AA1E9C9E3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F58AC7-BA4D-409C-BAA3-1854B01A14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9643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C3A7D-5AAB-4E84-AE95-F3D2769881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05F46-22B5-4360-B225-7B8F97555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876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2021-08-02T21:20:04Z</dcterms:created>
  <dcterms:modified xsi:type="dcterms:W3CDTF">2021-08-02T21:20:18Z</dcterms:modified>
</cp:coreProperties>
</file>