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2DF9-493C-B133-A3DCD6CB03D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2DF9-493C-B133-A3DCD6CB03D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2DF9-493C-B133-A3DCD6CB03D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2DF9-493C-B133-A3DCD6CB03D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2DF9-493C-B133-A3DCD6CB03D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Sheet1!$G$2:$G$32</c:f>
            </c:numRef>
          </c:val>
          <c:smooth val="0"/>
          <c:extLst>
            <c:ext xmlns:c16="http://schemas.microsoft.com/office/drawing/2014/chart" uri="{C3380CC4-5D6E-409C-BE32-E72D297353CC}">
              <c16:uniqueId val="{00000005-2DF9-493C-B133-A3DCD6CB03D6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Sheet1!$H$2:$H$32</c:f>
            </c:numRef>
          </c:val>
          <c:smooth val="0"/>
          <c:extLst>
            <c:ext xmlns:c16="http://schemas.microsoft.com/office/drawing/2014/chart" uri="{C3380CC4-5D6E-409C-BE32-E72D297353CC}">
              <c16:uniqueId val="{00000006-2DF9-493C-B133-A3DCD6CB03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990736"/>
        <c:axId val="386993032"/>
      </c:lineChart>
      <c:catAx>
        <c:axId val="38699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993032"/>
        <c:crosses val="autoZero"/>
        <c:auto val="1"/>
        <c:lblAlgn val="ctr"/>
        <c:lblOffset val="100"/>
        <c:noMultiLvlLbl val="0"/>
      </c:catAx>
      <c:valAx>
        <c:axId val="38699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99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42656-C3A5-4C96-A757-3197C4043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0329C9-82EF-485E-B062-684B6739BE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5945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9C810-23EB-48FB-B1D3-39F86DC39A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03D13-DDFC-4BC2-8C9D-A0ACDFED7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9150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2021-08-02T21:18:23Z</dcterms:created>
  <dcterms:modified xsi:type="dcterms:W3CDTF">2021-08-02T21:18:37Z</dcterms:modified>
</cp:coreProperties>
</file>