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2EA50-0A63-45E1-B9FD-A8AA29E7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05DC08-A489-4291-B5F2-002603D32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277540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5467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221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193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058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638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735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784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62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1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59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39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72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33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3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6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072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8C160-B81A-4DF2-8291-36B7DAB99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156677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Puerto Rico Competitors</dc:title>
  <dc:creator>Frederik Peiniger</dc:creator>
  <cp:lastModifiedBy>Frederik Peiniger</cp:lastModifiedBy>
  <cp:revision>1</cp:revision>
  <dcterms:created xsi:type="dcterms:W3CDTF">2021-08-02T20:27:23Z</dcterms:created>
  <dcterms:modified xsi:type="dcterms:W3CDTF">2021-08-02T20:27:35Z</dcterms:modified>
</cp:coreProperties>
</file>