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A758-7B09-467D-AB28-45841B3A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6E29A-33E8-40F1-AD2A-E154BF009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057592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82152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435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3250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186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041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586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744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38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1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28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90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509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BEC00-3B6E-48C8-9E34-070635C0D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53240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Puerto Rico Competitors</dc:title>
  <dc:creator>Frederik Peiniger</dc:creator>
  <cp:lastModifiedBy>Frederik Peiniger</cp:lastModifiedBy>
  <cp:revision>1</cp:revision>
  <dcterms:created xsi:type="dcterms:W3CDTF">2021-08-02T19:47:26Z</dcterms:created>
  <dcterms:modified xsi:type="dcterms:W3CDTF">2021-08-02T19:47:32Z</dcterms:modified>
</cp:coreProperties>
</file>