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C-4615-83A0-8380B2340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BC-4615-83A0-8380B23409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BC-4615-83A0-8380B2340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013128"/>
        <c:axId val="322010504"/>
      </c:barChart>
      <c:catAx>
        <c:axId val="32201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10504"/>
        <c:crosses val="autoZero"/>
        <c:auto val="1"/>
        <c:lblAlgn val="ctr"/>
        <c:lblOffset val="100"/>
        <c:noMultiLvlLbl val="0"/>
      </c:catAx>
      <c:valAx>
        <c:axId val="32201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1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8716A-E0DC-438B-A101-99E55D1E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B197B-8882-4C06-921F-796268E3A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243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E80BF-4DAE-4E78-B69C-E6BD03042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8EC5C-802E-45C2-BA51-4CB91987D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0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Puerto Rico Competitors</dc:title>
  <dc:creator>Frederik Peiniger</dc:creator>
  <cp:lastModifiedBy>Frederik Peiniger</cp:lastModifiedBy>
  <cp:revision>1</cp:revision>
  <dcterms:created xsi:type="dcterms:W3CDTF">2021-08-02T19:07:08Z</dcterms:created>
  <dcterms:modified xsi:type="dcterms:W3CDTF">2021-08-02T19:07:23Z</dcterms:modified>
</cp:coreProperties>
</file>