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crunch_puertorico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20-44F2-8C3A-5F85D0710D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hersheyspuertorico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20-44F2-8C3A-5F85D0710D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kitkatpuertorico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20-44F2-8C3A-5F85D0710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928376"/>
        <c:axId val="389931656"/>
      </c:lineChart>
      <c:dateAx>
        <c:axId val="389928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31656"/>
        <c:crosses val="autoZero"/>
        <c:auto val="1"/>
        <c:lblOffset val="100"/>
        <c:baseTimeUnit val="days"/>
      </c:dateAx>
      <c:valAx>
        <c:axId val="389931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2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1A9D2-1A3A-4BEC-8D44-7C8036504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D2B347-5757-427A-AF3C-2BFDC99B9C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4893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6D6DD-CE34-4926-B85D-1E62A87BB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41617-A173-4F86-8152-36F8BDCE7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6975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Puerto Rico Competitors</dc:title>
  <dc:creator>Frederik Peiniger</dc:creator>
  <cp:lastModifiedBy>Frederik Peiniger</cp:lastModifiedBy>
  <cp:revision>1</cp:revision>
  <dcterms:created xsi:type="dcterms:W3CDTF">2021-08-02T18:51:50Z</dcterms:created>
  <dcterms:modified xsi:type="dcterms:W3CDTF">2021-08-02T18:52:04Z</dcterms:modified>
</cp:coreProperties>
</file>