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Chocolates Jet</c:v>
                </c:pt>
                <c:pt idx="1">
                  <c:v>Chocolates Jumbo</c:v>
                </c:pt>
                <c:pt idx="2">
                  <c:v>M&amp;M's Colombia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6778</c:v>
                </c:pt>
                <c:pt idx="1">
                  <c:v>112</c:v>
                </c:pt>
                <c:pt idx="2">
                  <c:v>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DB7-4EA4-9552-D99626BD14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7814496"/>
        <c:axId val="327819416"/>
      </c:barChart>
      <c:catAx>
        <c:axId val="327814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819416"/>
        <c:crosses val="autoZero"/>
        <c:auto val="1"/>
        <c:lblAlgn val="ctr"/>
        <c:lblOffset val="100"/>
        <c:noMultiLvlLbl val="0"/>
      </c:catAx>
      <c:valAx>
        <c:axId val="327819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814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1174AA-CAA8-4B86-B5C3-ABB0789A75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Interactions | Colombia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54595D8-7DF4-4841-BFBF-DDEFAF70CBF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115758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64CDF2-7572-4BEB-973B-0D342F8D28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BB7C66-9F99-46D5-B427-7717DBD79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656145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Total Interactions | Colombia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Total Interactions | Colombia</dc:title>
  <dc:creator>Frederik Peiniger</dc:creator>
  <cp:lastModifiedBy>Frederik Peiniger</cp:lastModifiedBy>
  <cp:revision>1</cp:revision>
  <dcterms:created xsi:type="dcterms:W3CDTF">2021-07-23T16:48:23Z</dcterms:created>
  <dcterms:modified xsi:type="dcterms:W3CDTF">2021-07-23T16:48:38Z</dcterms:modified>
</cp:coreProperties>
</file>