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DA85-4C0F-B29A-E960D2ED5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127760"/>
        <c:axId val="332128088"/>
      </c:barChart>
      <c:catAx>
        <c:axId val="33212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28088"/>
        <c:crosses val="autoZero"/>
        <c:auto val="1"/>
        <c:lblAlgn val="ctr"/>
        <c:lblOffset val="100"/>
        <c:noMultiLvlLbl val="0"/>
      </c:catAx>
      <c:valAx>
        <c:axId val="33212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2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B47FC-22EF-4FC9-9C33-2AF5149FF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972B95-A4FA-4674-859A-2526D85AAD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089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7BB14-45BF-4DE0-B7CF-48436646F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FCF86-5C8E-41A2-AE71-E10D1B1D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748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Colombia</dc:title>
  <dc:creator>Frederik Peiniger</dc:creator>
  <cp:lastModifiedBy>Frederik Peiniger</cp:lastModifiedBy>
  <cp:revision>1</cp:revision>
  <dcterms:created xsi:type="dcterms:W3CDTF">2021-07-23T16:47:36Z</dcterms:created>
  <dcterms:modified xsi:type="dcterms:W3CDTF">2021-07-23T16:47:51Z</dcterms:modified>
</cp:coreProperties>
</file>