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77A93-1E92-4B11-8780-6F64E34F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3776D-9E8D-4E5D-A390-3C1E91F5F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4894183"/>
              </p:ext>
            </p:extLst>
          </p:nvPr>
        </p:nvGraphicFramePr>
        <p:xfrm>
          <a:off x="457200" y="1731963"/>
          <a:ext cx="7735827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3565506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18374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280767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688018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068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905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6732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922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626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1548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279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615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935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641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47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0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63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2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3674-7ED1-458E-BB76-740C7E422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40726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Colombia</dc:title>
  <dc:creator>Frederik Peiniger</dc:creator>
  <cp:lastModifiedBy>Frederik Peiniger</cp:lastModifiedBy>
  <cp:revision>1</cp:revision>
  <dcterms:created xsi:type="dcterms:W3CDTF">2021-07-23T16:40:45Z</dcterms:created>
  <dcterms:modified xsi:type="dcterms:W3CDTF">2021-07-23T16:40:56Z</dcterms:modified>
</cp:coreProperties>
</file>