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694039</c:v>
                </c:pt>
                <c:pt idx="1">
                  <c:v>694008</c:v>
                </c:pt>
                <c:pt idx="2">
                  <c:v>693967</c:v>
                </c:pt>
                <c:pt idx="3">
                  <c:v>693925</c:v>
                </c:pt>
                <c:pt idx="4">
                  <c:v>693898</c:v>
                </c:pt>
                <c:pt idx="5">
                  <c:v>693861</c:v>
                </c:pt>
                <c:pt idx="6">
                  <c:v>693833</c:v>
                </c:pt>
                <c:pt idx="7">
                  <c:v>693808</c:v>
                </c:pt>
                <c:pt idx="8">
                  <c:v>693790</c:v>
                </c:pt>
                <c:pt idx="9">
                  <c:v>693739</c:v>
                </c:pt>
                <c:pt idx="10">
                  <c:v>693697</c:v>
                </c:pt>
                <c:pt idx="11">
                  <c:v>693664</c:v>
                </c:pt>
                <c:pt idx="12">
                  <c:v>693632</c:v>
                </c:pt>
                <c:pt idx="13">
                  <c:v>693596</c:v>
                </c:pt>
                <c:pt idx="14">
                  <c:v>693565</c:v>
                </c:pt>
                <c:pt idx="15">
                  <c:v>693550</c:v>
                </c:pt>
                <c:pt idx="16">
                  <c:v>693515</c:v>
                </c:pt>
                <c:pt idx="17">
                  <c:v>693476</c:v>
                </c:pt>
                <c:pt idx="18">
                  <c:v>693438</c:v>
                </c:pt>
                <c:pt idx="19">
                  <c:v>693409</c:v>
                </c:pt>
                <c:pt idx="20">
                  <c:v>693380</c:v>
                </c:pt>
                <c:pt idx="21">
                  <c:v>693348</c:v>
                </c:pt>
                <c:pt idx="22">
                  <c:v>693313</c:v>
                </c:pt>
                <c:pt idx="23">
                  <c:v>693277</c:v>
                </c:pt>
                <c:pt idx="24">
                  <c:v>693238</c:v>
                </c:pt>
                <c:pt idx="25">
                  <c:v>693206</c:v>
                </c:pt>
                <c:pt idx="26">
                  <c:v>693165</c:v>
                </c:pt>
                <c:pt idx="27">
                  <c:v>693141</c:v>
                </c:pt>
                <c:pt idx="28">
                  <c:v>693127</c:v>
                </c:pt>
                <c:pt idx="29">
                  <c:v>693089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29-4A25-945B-5261115D66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Jumbo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29-4A25-945B-5261115D66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29-4A25-945B-5261115D6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937792"/>
        <c:axId val="377941400"/>
      </c:lineChart>
      <c:dateAx>
        <c:axId val="377937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941400"/>
        <c:crosses val="autoZero"/>
        <c:auto val="1"/>
        <c:lblOffset val="100"/>
        <c:baseTimeUnit val="days"/>
      </c:dateAx>
      <c:valAx>
        <c:axId val="37794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93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57D90-DAD5-44EB-BAEB-733E59FDD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1C176D-EA97-402B-A412-9070BD23BD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8889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39C53-8512-47D6-B549-DD9889340E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A59FD-1712-48A3-8B50-4E4021087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3012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Colombia</dc:title>
  <dc:creator>Frederik Peiniger</dc:creator>
  <cp:lastModifiedBy>Frederik Peiniger</cp:lastModifiedBy>
  <cp:revision>1</cp:revision>
  <dcterms:created xsi:type="dcterms:W3CDTF">2021-07-23T16:34:52Z</dcterms:created>
  <dcterms:modified xsi:type="dcterms:W3CDTF">2021-07-23T16:35:07Z</dcterms:modified>
</cp:coreProperties>
</file>