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2BA48-A4B6-4CAB-A038-A82F64BF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B36877-6B12-4179-AB65-E0E5F4BC89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8597573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0394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5378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540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294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969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10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816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387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70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07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60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040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81E73-3319-4436-9E50-418AF39F4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669427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Colombia</dc:title>
  <dc:creator>Frederik Peiniger</dc:creator>
  <cp:lastModifiedBy>Frederik Peiniger</cp:lastModifiedBy>
  <cp:revision>1</cp:revision>
  <dcterms:created xsi:type="dcterms:W3CDTF">2021-07-23T16:27:05Z</dcterms:created>
  <dcterms:modified xsi:type="dcterms:W3CDTF">2021-07-23T16:27:12Z</dcterms:modified>
</cp:coreProperties>
</file>