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chocolatesjet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840</c:v>
                </c:pt>
                <c:pt idx="1">
                  <c:v>368</c:v>
                </c:pt>
                <c:pt idx="2">
                  <c:v>231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424</c:v>
                </c:pt>
                <c:pt idx="10">
                  <c:v>306</c:v>
                </c:pt>
                <c:pt idx="11">
                  <c:v>475</c:v>
                </c:pt>
                <c:pt idx="12">
                  <c:v>273</c:v>
                </c:pt>
                <c:pt idx="13">
                  <c:v>0</c:v>
                </c:pt>
                <c:pt idx="14">
                  <c:v>576</c:v>
                </c:pt>
                <c:pt idx="15">
                  <c:v>297</c:v>
                </c:pt>
                <c:pt idx="16">
                  <c:v>428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396</c:v>
                </c:pt>
                <c:pt idx="21">
                  <c:v>578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518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3D-45C0-9A48-3C207170AF9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chocolates_jumbo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83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86</c:v>
                </c:pt>
                <c:pt idx="8">
                  <c:v>42</c:v>
                </c:pt>
                <c:pt idx="9">
                  <c:v>0</c:v>
                </c:pt>
                <c:pt idx="10">
                  <c:v>0</c:v>
                </c:pt>
                <c:pt idx="11">
                  <c:v>81</c:v>
                </c:pt>
                <c:pt idx="12">
                  <c:v>62</c:v>
                </c:pt>
                <c:pt idx="13">
                  <c:v>58</c:v>
                </c:pt>
                <c:pt idx="14">
                  <c:v>167</c:v>
                </c:pt>
                <c:pt idx="15">
                  <c:v>103</c:v>
                </c:pt>
                <c:pt idx="16">
                  <c:v>72</c:v>
                </c:pt>
                <c:pt idx="17">
                  <c:v>52</c:v>
                </c:pt>
                <c:pt idx="18">
                  <c:v>47</c:v>
                </c:pt>
                <c:pt idx="19">
                  <c:v>0</c:v>
                </c:pt>
                <c:pt idx="20">
                  <c:v>58</c:v>
                </c:pt>
                <c:pt idx="21">
                  <c:v>59</c:v>
                </c:pt>
                <c:pt idx="22">
                  <c:v>78</c:v>
                </c:pt>
                <c:pt idx="23">
                  <c:v>0</c:v>
                </c:pt>
                <c:pt idx="24">
                  <c:v>39</c:v>
                </c:pt>
                <c:pt idx="25">
                  <c:v>0</c:v>
                </c:pt>
                <c:pt idx="26">
                  <c:v>36</c:v>
                </c:pt>
                <c:pt idx="27">
                  <c:v>0</c:v>
                </c:pt>
                <c:pt idx="28">
                  <c:v>32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B3D-45C0-9A48-3C207170AF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mmscolombia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41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29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108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43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B3D-45C0-9A48-3C207170AF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snickerscolombia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44348</c:v>
                </c:pt>
                <c:pt idx="1">
                  <c:v>44349</c:v>
                </c:pt>
                <c:pt idx="2">
                  <c:v>44350</c:v>
                </c:pt>
                <c:pt idx="3">
                  <c:v>44351</c:v>
                </c:pt>
                <c:pt idx="4">
                  <c:v>44352</c:v>
                </c:pt>
                <c:pt idx="5">
                  <c:v>44353</c:v>
                </c:pt>
                <c:pt idx="6">
                  <c:v>44354</c:v>
                </c:pt>
                <c:pt idx="7">
                  <c:v>44355</c:v>
                </c:pt>
                <c:pt idx="8">
                  <c:v>44356</c:v>
                </c:pt>
                <c:pt idx="9">
                  <c:v>44357</c:v>
                </c:pt>
                <c:pt idx="10">
                  <c:v>44358</c:v>
                </c:pt>
                <c:pt idx="11">
                  <c:v>44359</c:v>
                </c:pt>
                <c:pt idx="12">
                  <c:v>44360</c:v>
                </c:pt>
                <c:pt idx="13">
                  <c:v>44361</c:v>
                </c:pt>
                <c:pt idx="14">
                  <c:v>44362</c:v>
                </c:pt>
                <c:pt idx="15">
                  <c:v>44363</c:v>
                </c:pt>
                <c:pt idx="16">
                  <c:v>44364</c:v>
                </c:pt>
                <c:pt idx="17">
                  <c:v>44365</c:v>
                </c:pt>
                <c:pt idx="18">
                  <c:v>44366</c:v>
                </c:pt>
                <c:pt idx="19">
                  <c:v>44367</c:v>
                </c:pt>
                <c:pt idx="20">
                  <c:v>44368</c:v>
                </c:pt>
                <c:pt idx="21">
                  <c:v>44369</c:v>
                </c:pt>
                <c:pt idx="22">
                  <c:v>44370</c:v>
                </c:pt>
                <c:pt idx="23">
                  <c:v>44371</c:v>
                </c:pt>
                <c:pt idx="24">
                  <c:v>44372</c:v>
                </c:pt>
                <c:pt idx="25">
                  <c:v>44373</c:v>
                </c:pt>
                <c:pt idx="26">
                  <c:v>44374</c:v>
                </c:pt>
                <c:pt idx="27">
                  <c:v>44375</c:v>
                </c:pt>
                <c:pt idx="28">
                  <c:v>44376</c:v>
                </c:pt>
                <c:pt idx="29">
                  <c:v>44377</c:v>
                </c:pt>
              </c:numCache>
            </c:num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130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49</c:v>
                </c:pt>
                <c:pt idx="15">
                  <c:v>113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19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B3D-45C0-9A48-3C207170AF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0557296"/>
        <c:axId val="380555000"/>
      </c:lineChart>
      <c:dateAx>
        <c:axId val="3805572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55000"/>
        <c:crosses val="autoZero"/>
        <c:auto val="1"/>
        <c:lblOffset val="100"/>
        <c:baseTimeUnit val="days"/>
      </c:dateAx>
      <c:valAx>
        <c:axId val="380555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557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221BE5-F3B6-4C04-8570-8398A10C7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Interactions Per Post | Colombia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C8F6D4-3167-45D1-8163-0EAC0F1370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1980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729253-27BB-4C62-8326-A3F1CB527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E7DFA4-283F-4AC6-B211-5DF569888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67745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Average Interactions Per Post | Colombia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Average Interactions Per Post | Colombia</dc:title>
  <dc:creator>Frederik Peiniger</dc:creator>
  <cp:lastModifiedBy>Frederik Peiniger</cp:lastModifiedBy>
  <cp:revision>1</cp:revision>
  <dcterms:created xsi:type="dcterms:W3CDTF">2021-07-23T16:23:33Z</dcterms:created>
  <dcterms:modified xsi:type="dcterms:W3CDTF">2021-07-23T16:23:45Z</dcterms:modified>
</cp:coreProperties>
</file>