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9E0C0-A944-43FD-BD44-06803632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93CFE3-851C-4309-A5A4-883071277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130897"/>
              </p:ext>
            </p:extLst>
          </p:nvPr>
        </p:nvGraphicFramePr>
        <p:xfrm>
          <a:off x="457200" y="1731963"/>
          <a:ext cx="798271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1277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089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689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2728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4834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110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31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7629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095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930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44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41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chocolates_jumbo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10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23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7CC7C-0F29-454B-89FE-403C9D4EF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79389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Colombia</dc:title>
  <dc:creator>Frederik Peiniger</dc:creator>
  <cp:lastModifiedBy>Frederik Peiniger</cp:lastModifiedBy>
  <cp:revision>1</cp:revision>
  <dcterms:created xsi:type="dcterms:W3CDTF">2021-07-23T16:19:38Z</dcterms:created>
  <dcterms:modified xsi:type="dcterms:W3CDTF">2021-07-23T16:19:47Z</dcterms:modified>
</cp:coreProperties>
</file>