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0AD2E-D321-4AF8-ABE4-1CD7EBD3C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Colombia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4F5F0-CEC2-4F61-A89D-653A07680E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99044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439538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276294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219674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29287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27477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9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#JumboRosca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4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#ColombiaSorprendente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37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25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#ChocolatinasJet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1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#ÁlbumJet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24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43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#Animales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87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3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41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#DéjateAtrapar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07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2D9B0-1FBA-4EDA-B8C1-0EFAFBBCF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57968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7C836-CEFD-44BD-8470-511331E15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Colombia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3873D1-ECD1-49C7-820D-749ED29A4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029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563600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148938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201492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677294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6716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71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#SiempreDivertido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2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#Snickers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53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#FailZone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4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#BurbujaJet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28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0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7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77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7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#AnimalesSorprendentes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20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#BurbuJet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73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2E43E-30AA-4DB6-99E5-BFE963B4E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59860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7602-6B04-495C-8536-E08BA7559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Colombia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9C5FB-652B-48F9-B9CA-9F4BA7AFE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012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124687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157234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327494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302203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1773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5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#WaferJet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95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#JetCrema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8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#JetCookiesAndCream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1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#Café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31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#Caribe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87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9DDDD-DAFF-456D-B220-2A72337F1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66164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Colombia - 1 of 3</vt:lpstr>
      <vt:lpstr>Instagram Hashtag Detection | Colombia - 2 of 3</vt:lpstr>
      <vt:lpstr>Instagram Hashtag Detection | Colombia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Colombia - 1 of 3</dc:title>
  <dc:creator>Frederik Peiniger</dc:creator>
  <cp:lastModifiedBy>Frederik Peiniger</cp:lastModifiedBy>
  <cp:revision>1</cp:revision>
  <dcterms:created xsi:type="dcterms:W3CDTF">2021-07-23T15:43:38Z</dcterms:created>
  <dcterms:modified xsi:type="dcterms:W3CDTF">2021-07-23T15:44:15Z</dcterms:modified>
</cp:coreProperties>
</file>