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E-49C9-B75B-D1ABA221DB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12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AE-49C9-B75B-D1ABA221DB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chocolatesjet</c:v>
                </c:pt>
                <c:pt idx="1">
                  <c:v>chocolates_jumbo</c:v>
                </c:pt>
                <c:pt idx="2">
                  <c:v>mmscolombia</c:v>
                </c:pt>
                <c:pt idx="3">
                  <c:v>snickerscolombia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AE-49C9-B75B-D1ABA221D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156520"/>
        <c:axId val="384156848"/>
      </c:barChart>
      <c:catAx>
        <c:axId val="38415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6848"/>
        <c:crosses val="autoZero"/>
        <c:auto val="1"/>
        <c:lblAlgn val="ctr"/>
        <c:lblOffset val="100"/>
        <c:noMultiLvlLbl val="0"/>
      </c:catAx>
      <c:valAx>
        <c:axId val="38415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15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040EB-CE63-4648-BCE4-C32F31D35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A6E20B-0D53-4372-8907-7EFAE04C8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5342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9610-E12A-42BD-851A-B755669C0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CBA4C-531D-4E6E-BE9F-34CFAB6AA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00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Colombia</dc:title>
  <dc:creator>Frederik Peiniger</dc:creator>
  <cp:lastModifiedBy>Frederik Peiniger</cp:lastModifiedBy>
  <cp:revision>1</cp:revision>
  <dcterms:created xsi:type="dcterms:W3CDTF">2021-07-23T15:38:59Z</dcterms:created>
  <dcterms:modified xsi:type="dcterms:W3CDTF">2021-07-23T15:39:14Z</dcterms:modified>
</cp:coreProperties>
</file>