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A9-4786-A011-1E1872BBF4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D4A9-4786-A011-1E1872BBF4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D4A9-4786-A011-1E1872BBF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6890120"/>
        <c:axId val="376883560"/>
      </c:barChart>
      <c:catAx>
        <c:axId val="376890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83560"/>
        <c:crosses val="autoZero"/>
        <c:auto val="1"/>
        <c:lblAlgn val="ctr"/>
        <c:lblOffset val="100"/>
        <c:noMultiLvlLbl val="0"/>
      </c:catAx>
      <c:valAx>
        <c:axId val="37688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9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8C573-2892-450B-8293-DE5AED95B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 Type Distribution Per Profile | Colombia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48B5B2-EAFD-43A4-B071-045662FAB3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4537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9902D-4F88-4AFA-8BC5-DA093D2E0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D2CC4-6B31-4BFF-8528-9C431DD21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3475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Colombia</dc:title>
  <dc:creator>Frederik Peiniger</dc:creator>
  <cp:lastModifiedBy>Frederik Peiniger</cp:lastModifiedBy>
  <cp:revision>1</cp:revision>
  <dcterms:created xsi:type="dcterms:W3CDTF">2021-07-23T15:38:03Z</dcterms:created>
  <dcterms:modified xsi:type="dcterms:W3CDTF">2021-07-23T15:38:17Z</dcterms:modified>
</cp:coreProperties>
</file>