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9B-4717-8CCE-4DFA63AF3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9B-4717-8CCE-4DFA63AF3A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9B-4717-8CCE-4DFA63AF3A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9B-4717-8CCE-4DFA63AF3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750136"/>
        <c:axId val="339124056"/>
      </c:lineChart>
      <c:dateAx>
        <c:axId val="7375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24056"/>
        <c:crosses val="autoZero"/>
        <c:auto val="1"/>
        <c:lblOffset val="100"/>
        <c:baseTimeUnit val="days"/>
      </c:dateAx>
      <c:valAx>
        <c:axId val="33912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75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0A05B-081C-4276-AC24-133DE106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F2382D-E7B4-418C-99DF-2CF32240CD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983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41748-7017-4F07-89DD-78AB35241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E0838-A1F6-4439-8D67-A958C7A16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25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Colombia</dc:title>
  <dc:creator>Frederik Peiniger</dc:creator>
  <cp:lastModifiedBy>Frederik Peiniger</cp:lastModifiedBy>
  <cp:revision>1</cp:revision>
  <dcterms:created xsi:type="dcterms:W3CDTF">2021-07-23T15:31:26Z</dcterms:created>
  <dcterms:modified xsi:type="dcterms:W3CDTF">2021-07-23T15:31:38Z</dcterms:modified>
</cp:coreProperties>
</file>