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289-483E-9FB6-15EF59B309C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4289-483E-9FB6-15EF59B309C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4289-483E-9FB6-15EF59B309C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4289-483E-9FB6-15EF59B30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418352"/>
        <c:axId val="335416712"/>
      </c:lineChart>
      <c:catAx>
        <c:axId val="3354183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16712"/>
        <c:crosses val="autoZero"/>
        <c:auto val="1"/>
        <c:lblAlgn val="ctr"/>
        <c:lblOffset val="100"/>
        <c:noMultiLvlLbl val="0"/>
      </c:catAx>
      <c:valAx>
        <c:axId val="33541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41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71737-18A5-4D87-948A-8203CBFC2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397974-85D1-432F-912D-AF588F7FD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547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CEEF7-9AA0-433D-A5F9-47C6467E6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EF62E-DA3E-4C59-957B-AD8B1970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19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Colombia</dc:title>
  <dc:creator>Frederik Peiniger</dc:creator>
  <cp:lastModifiedBy>Frederik Peiniger</cp:lastModifiedBy>
  <cp:revision>1</cp:revision>
  <dcterms:created xsi:type="dcterms:W3CDTF">2021-07-23T15:29:50Z</dcterms:created>
  <dcterms:modified xsi:type="dcterms:W3CDTF">2021-07-23T15:30:03Z</dcterms:modified>
</cp:coreProperties>
</file>