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Cortés Hermanos RD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8-42C1-8699-F36F2871A6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225952"/>
        <c:axId val="333219392"/>
      </c:barChart>
      <c:catAx>
        <c:axId val="33322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219392"/>
        <c:crosses val="autoZero"/>
        <c:auto val="1"/>
        <c:lblAlgn val="ctr"/>
        <c:lblOffset val="100"/>
        <c:noMultiLvlLbl val="0"/>
      </c:catAx>
      <c:valAx>
        <c:axId val="33321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22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D3B55-BC9D-4B5B-BCEB-BD0F8C977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627888-3DB6-418E-AEC3-C43B518C4E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5546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3EC87-36E2-4C20-8645-D8A644143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B87E5-0BFD-40F4-9F9D-36C0CB041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328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Republica Dominicana</dc:title>
  <dc:creator>Frederik Peiniger</dc:creator>
  <cp:lastModifiedBy>Frederik Peiniger</cp:lastModifiedBy>
  <cp:revision>1</cp:revision>
  <dcterms:created xsi:type="dcterms:W3CDTF">2021-07-23T15:18:17Z</dcterms:created>
  <dcterms:modified xsi:type="dcterms:W3CDTF">2021-07-23T15:18:31Z</dcterms:modified>
</cp:coreProperties>
</file>