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33C-4A29-8F5A-853AA0EE4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240160"/>
        <c:axId val="383240488"/>
      </c:barChart>
      <c:catAx>
        <c:axId val="38324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40488"/>
        <c:crosses val="autoZero"/>
        <c:auto val="1"/>
        <c:lblAlgn val="ctr"/>
        <c:lblOffset val="100"/>
        <c:noMultiLvlLbl val="0"/>
      </c:catAx>
      <c:valAx>
        <c:axId val="38324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24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ED36-B03A-4E7C-B607-4431532FE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C09A66-EA4B-48EF-814E-979744DD5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2996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257E9-5C6E-4CE2-B681-BAF5B7A2E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E82DC-1E75-4382-9C2E-9A033AFD4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56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Republica Dominicana</dc:title>
  <dc:creator>Frederik Peiniger</dc:creator>
  <cp:lastModifiedBy>Frederik Peiniger</cp:lastModifiedBy>
  <cp:revision>1</cp:revision>
  <dcterms:created xsi:type="dcterms:W3CDTF">2021-07-23T15:17:10Z</dcterms:created>
  <dcterms:modified xsi:type="dcterms:W3CDTF">2021-07-23T15:17:15Z</dcterms:modified>
</cp:coreProperties>
</file>