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7EF-4520-A159-636FA3FEB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56864"/>
        <c:axId val="388354896"/>
      </c:barChart>
      <c:catAx>
        <c:axId val="38835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54896"/>
        <c:crosses val="autoZero"/>
        <c:auto val="1"/>
        <c:lblAlgn val="ctr"/>
        <c:lblOffset val="100"/>
        <c:noMultiLvlLbl val="0"/>
      </c:catAx>
      <c:valAx>
        <c:axId val="38835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5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66F1-2E59-4C0E-B134-8B22D5E38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B2D97-600E-4587-B459-0C8E413C9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255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88BA8-31D8-440F-9511-4EFA15428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78BF-43D6-44CA-99F0-7B7BE570D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47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Republica Dominicana</dc:title>
  <dc:creator>Frederik Peiniger</dc:creator>
  <cp:lastModifiedBy>Frederik Peiniger</cp:lastModifiedBy>
  <cp:revision>1</cp:revision>
  <dcterms:created xsi:type="dcterms:W3CDTF">2021-07-23T15:16:38Z</dcterms:created>
  <dcterms:modified xsi:type="dcterms:W3CDTF">2021-07-23T15:16:52Z</dcterms:modified>
</cp:coreProperties>
</file>