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E1670-BE01-4E79-A0A4-D1B082071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5D139-1642-4388-89E2-D2DAAB571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4878304"/>
              </p:ext>
            </p:extLst>
          </p:nvPr>
        </p:nvGraphicFramePr>
        <p:xfrm>
          <a:off x="457200" y="1731963"/>
          <a:ext cx="7735827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6848889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719292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3758152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054422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1861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78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0090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5135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2242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4355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5305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4984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8085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6527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6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Cortés Hermanos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66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8EA64-8EF0-4D9D-A609-E7E528DE7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1059284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Republica Dominicana</dc:title>
  <dc:creator>Frederik Peiniger</dc:creator>
  <cp:lastModifiedBy>Frederik Peiniger</cp:lastModifiedBy>
  <cp:revision>1</cp:revision>
  <dcterms:created xsi:type="dcterms:W3CDTF">2021-07-23T15:13:41Z</dcterms:created>
  <dcterms:modified xsi:type="dcterms:W3CDTF">2021-07-23T15:13:47Z</dcterms:modified>
</cp:coreProperties>
</file>