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23FCF-19BF-4C47-B46C-813CE4D6C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Hashtag Detection | Republica Dominicana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DC0FD5-65E0-4193-A6CF-678DA30705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075381"/>
              </p:ext>
            </p:extLst>
          </p:nvPr>
        </p:nvGraphicFramePr>
        <p:xfrm>
          <a:off x="457200" y="1731963"/>
          <a:ext cx="790041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090237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847448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543159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966372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94021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7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#KitKat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#KitKatBreak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7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#KitKatWhite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197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D85F5-51A9-4391-A664-E5ADAB4F8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39051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Hashtag Detection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Republica Dominicana</dc:title>
  <dc:creator>Frederik Peiniger</dc:creator>
  <cp:lastModifiedBy>Frederik Peiniger</cp:lastModifiedBy>
  <cp:revision>1</cp:revision>
  <dcterms:created xsi:type="dcterms:W3CDTF">2021-07-23T14:46:13Z</dcterms:created>
  <dcterms:modified xsi:type="dcterms:W3CDTF">2021-07-23T14:46:19Z</dcterms:modified>
</cp:coreProperties>
</file>