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kitkatdominicana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87-4FAD-92FE-DA99DBA57D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kitkatdominicana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87-4FAD-92FE-DA99DBA57D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2228792"/>
        <c:axId val="329304760"/>
      </c:barChart>
      <c:catAx>
        <c:axId val="332228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304760"/>
        <c:crosses val="autoZero"/>
        <c:auto val="1"/>
        <c:lblAlgn val="ctr"/>
        <c:lblOffset val="100"/>
        <c:noMultiLvlLbl val="0"/>
      </c:catAx>
      <c:valAx>
        <c:axId val="329304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28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0F3D0-FAED-4898-B92C-CFCE9010B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212E83-C195-4732-A53E-9EAD05FBEA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5531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225B78-3F22-4E39-8363-07A35A55F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FA97EE-556F-4DC3-8EFE-721FD5E42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3096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Republica Dominicana</dc:title>
  <dc:creator>Frederik Peiniger</dc:creator>
  <cp:lastModifiedBy>Frederik Peiniger</cp:lastModifiedBy>
  <cp:revision>1</cp:revision>
  <dcterms:created xsi:type="dcterms:W3CDTF">2021-07-23T14:42:57Z</dcterms:created>
  <dcterms:modified xsi:type="dcterms:W3CDTF">2021-07-23T14:43:11Z</dcterms:modified>
</cp:coreProperties>
</file>