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6F-4B60-B1E7-8FA54545A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041472"/>
        <c:axId val="322042456"/>
      </c:lineChart>
      <c:dateAx>
        <c:axId val="322041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42456"/>
        <c:crosses val="autoZero"/>
        <c:auto val="1"/>
        <c:lblOffset val="100"/>
        <c:baseTimeUnit val="days"/>
      </c:dateAx>
      <c:valAx>
        <c:axId val="32204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4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7047C-02E1-4EBF-9F70-B6BAAFD17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4D1C65-183C-4661-AB2D-68D95D64E1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8082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48BA2-A1AD-4175-9D14-5D046C8F0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06018-A711-48A2-94EA-F87963A76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6338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Republica Dominicana</dc:title>
  <dc:creator>Frederik Peiniger</dc:creator>
  <cp:lastModifiedBy>Frederik Peiniger</cp:lastModifiedBy>
  <cp:revision>1</cp:revision>
  <dcterms:created xsi:type="dcterms:W3CDTF">2021-07-23T14:39:58Z</dcterms:created>
  <dcterms:modified xsi:type="dcterms:W3CDTF">2021-07-23T14:40:02Z</dcterms:modified>
</cp:coreProperties>
</file>