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2047</c:v>
                </c:pt>
                <c:pt idx="1">
                  <c:v>2766</c:v>
                </c:pt>
                <c:pt idx="2">
                  <c:v>10906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E6-43C6-8196-BFFC44428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918528"/>
        <c:axId val="379916888"/>
      </c:barChart>
      <c:catAx>
        <c:axId val="37991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16888"/>
        <c:crosses val="autoZero"/>
        <c:auto val="1"/>
        <c:lblAlgn val="ctr"/>
        <c:lblOffset val="100"/>
        <c:noMultiLvlLbl val="0"/>
      </c:catAx>
      <c:valAx>
        <c:axId val="37991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91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60FA7-671A-4BC7-BF59-1F8E9109F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1502CB-CFD2-4976-9430-79D1357CA3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6879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4D864-6FF9-4983-BF95-682BD3019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4DB42-688A-460D-AC1C-A1C5F2B2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231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Perú</dc:title>
  <dc:creator>Frederik Peiniger</dc:creator>
  <cp:lastModifiedBy>Frederik Peiniger</cp:lastModifiedBy>
  <cp:revision>1</cp:revision>
  <dcterms:created xsi:type="dcterms:W3CDTF">2021-07-23T13:59:54Z</dcterms:created>
  <dcterms:modified xsi:type="dcterms:W3CDTF">2021-07-23T14:00:09Z</dcterms:modified>
</cp:coreProperties>
</file>