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440D3-BD54-4374-8879-51BE5C3F3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4DBAF-CAD4-447B-92CC-C9ACF7A51E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276984"/>
              </p:ext>
            </p:extLst>
          </p:nvPr>
        </p:nvGraphicFramePr>
        <p:xfrm>
          <a:off x="457200" y="1731963"/>
          <a:ext cx="7735827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63355875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219891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205105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626652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6703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5241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5093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6381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2294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4877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973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604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609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427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29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54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39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43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3E66B-7FF0-4563-A4F1-2E573E716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732933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Perú</dc:title>
  <dc:creator>Frederik Peiniger</dc:creator>
  <cp:lastModifiedBy>Frederik Peiniger</cp:lastModifiedBy>
  <cp:revision>1</cp:revision>
  <dcterms:created xsi:type="dcterms:W3CDTF">2021-07-23T13:56:58Z</dcterms:created>
  <dcterms:modified xsi:type="dcterms:W3CDTF">2021-07-23T13:57:09Z</dcterms:modified>
</cp:coreProperties>
</file>