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3E-4AA1-B55E-4763691051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3E-4AA1-B55E-4763691051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10</c:v>
                </c:pt>
                <c:pt idx="1">
                  <c:v>10</c:v>
                </c:pt>
                <c:pt idx="2">
                  <c:v>21</c:v>
                </c:pt>
                <c:pt idx="3">
                  <c:v>7</c:v>
                </c:pt>
                <c:pt idx="4">
                  <c:v>10</c:v>
                </c:pt>
                <c:pt idx="5">
                  <c:v>24</c:v>
                </c:pt>
                <c:pt idx="6">
                  <c:v>21</c:v>
                </c:pt>
                <c:pt idx="7">
                  <c:v>8</c:v>
                </c:pt>
                <c:pt idx="8">
                  <c:v>8</c:v>
                </c:pt>
                <c:pt idx="9">
                  <c:v>2</c:v>
                </c:pt>
                <c:pt idx="10">
                  <c:v>11</c:v>
                </c:pt>
                <c:pt idx="11">
                  <c:v>11</c:v>
                </c:pt>
                <c:pt idx="12">
                  <c:v>5</c:v>
                </c:pt>
                <c:pt idx="13">
                  <c:v>16</c:v>
                </c:pt>
                <c:pt idx="14">
                  <c:v>24</c:v>
                </c:pt>
                <c:pt idx="15">
                  <c:v>20</c:v>
                </c:pt>
                <c:pt idx="16">
                  <c:v>16</c:v>
                </c:pt>
                <c:pt idx="17">
                  <c:v>19</c:v>
                </c:pt>
                <c:pt idx="18">
                  <c:v>36</c:v>
                </c:pt>
                <c:pt idx="19">
                  <c:v>22</c:v>
                </c:pt>
                <c:pt idx="20">
                  <c:v>2</c:v>
                </c:pt>
                <c:pt idx="21">
                  <c:v>33</c:v>
                </c:pt>
                <c:pt idx="22">
                  <c:v>21</c:v>
                </c:pt>
                <c:pt idx="23">
                  <c:v>42</c:v>
                </c:pt>
                <c:pt idx="24">
                  <c:v>87</c:v>
                </c:pt>
                <c:pt idx="25">
                  <c:v>44</c:v>
                </c:pt>
                <c:pt idx="26">
                  <c:v>57</c:v>
                </c:pt>
                <c:pt idx="27">
                  <c:v>71</c:v>
                </c:pt>
                <c:pt idx="28">
                  <c:v>66</c:v>
                </c:pt>
                <c:pt idx="29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3E-4AA1-B55E-4763691051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64512"/>
        <c:axId val="336565824"/>
      </c:lineChart>
      <c:dateAx>
        <c:axId val="33656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5824"/>
        <c:crosses val="autoZero"/>
        <c:auto val="1"/>
        <c:lblOffset val="100"/>
        <c:baseTimeUnit val="days"/>
      </c:dateAx>
      <c:valAx>
        <c:axId val="33656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D09A2-9A87-421A-90B5-88665E78B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65545B-7976-4E08-8B4D-8B95C1447A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371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63C87-8B5C-4AFC-98DF-F217307A6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7151C-9752-4E14-ACF3-EF744D39D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82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Perú</dc:title>
  <dc:creator>Frederik Peiniger</dc:creator>
  <cp:lastModifiedBy>Frederik Peiniger</cp:lastModifiedBy>
  <cp:revision>1</cp:revision>
  <dcterms:created xsi:type="dcterms:W3CDTF">2021-07-23T13:32:25Z</dcterms:created>
  <dcterms:modified xsi:type="dcterms:W3CDTF">2021-07-23T13:32:39Z</dcterms:modified>
</cp:coreProperties>
</file>