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Chin Chin Golosinas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4CB-462F-8F72-3C7549BFB7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Costa Perú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4CB-462F-8F72-3C7549BFB7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La Ibérica Perú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211746</c:v>
                </c:pt>
                <c:pt idx="1">
                  <c:v>211756</c:v>
                </c:pt>
                <c:pt idx="2">
                  <c:v>211777</c:v>
                </c:pt>
                <c:pt idx="3">
                  <c:v>211784</c:v>
                </c:pt>
                <c:pt idx="4">
                  <c:v>211794</c:v>
                </c:pt>
                <c:pt idx="5">
                  <c:v>211818</c:v>
                </c:pt>
                <c:pt idx="6">
                  <c:v>211839</c:v>
                </c:pt>
                <c:pt idx="7">
                  <c:v>211847</c:v>
                </c:pt>
                <c:pt idx="8">
                  <c:v>211855</c:v>
                </c:pt>
                <c:pt idx="9">
                  <c:v>211857</c:v>
                </c:pt>
                <c:pt idx="10">
                  <c:v>211868</c:v>
                </c:pt>
                <c:pt idx="11">
                  <c:v>211879</c:v>
                </c:pt>
                <c:pt idx="12">
                  <c:v>211884</c:v>
                </c:pt>
                <c:pt idx="13">
                  <c:v>211900</c:v>
                </c:pt>
                <c:pt idx="14">
                  <c:v>211924</c:v>
                </c:pt>
                <c:pt idx="15">
                  <c:v>211944</c:v>
                </c:pt>
                <c:pt idx="16">
                  <c:v>211960</c:v>
                </c:pt>
                <c:pt idx="17">
                  <c:v>211979</c:v>
                </c:pt>
                <c:pt idx="18">
                  <c:v>212015</c:v>
                </c:pt>
                <c:pt idx="19">
                  <c:v>212037</c:v>
                </c:pt>
                <c:pt idx="20">
                  <c:v>212039</c:v>
                </c:pt>
                <c:pt idx="21">
                  <c:v>212072</c:v>
                </c:pt>
                <c:pt idx="22">
                  <c:v>212093</c:v>
                </c:pt>
                <c:pt idx="23">
                  <c:v>212135</c:v>
                </c:pt>
                <c:pt idx="24">
                  <c:v>212222</c:v>
                </c:pt>
                <c:pt idx="25">
                  <c:v>212266</c:v>
                </c:pt>
                <c:pt idx="26">
                  <c:v>212323</c:v>
                </c:pt>
                <c:pt idx="27">
                  <c:v>212394</c:v>
                </c:pt>
                <c:pt idx="28">
                  <c:v>212460</c:v>
                </c:pt>
                <c:pt idx="29">
                  <c:v>212502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4CB-462F-8F72-3C7549BFB7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510352"/>
        <c:axId val="388282320"/>
      </c:lineChart>
      <c:dateAx>
        <c:axId val="388510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282320"/>
        <c:crosses val="autoZero"/>
        <c:auto val="1"/>
        <c:lblOffset val="100"/>
        <c:baseTimeUnit val="days"/>
      </c:dateAx>
      <c:valAx>
        <c:axId val="388282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51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59E4EB-DDF2-4CAE-8594-C626A44C0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E5968D-390B-4540-8576-002B9A3A97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22816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83495E-2EF5-4224-83A4-1C708595B2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181D35-F349-4D51-ABCF-57DBCE9A94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83868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Page Likes Total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Likes Total | Perú</dc:title>
  <dc:creator>Frederik Peiniger</dc:creator>
  <cp:lastModifiedBy>Frederik Peiniger</cp:lastModifiedBy>
  <cp:revision>1</cp:revision>
  <dcterms:created xsi:type="dcterms:W3CDTF">2021-07-23T13:24:28Z</dcterms:created>
  <dcterms:modified xsi:type="dcterms:W3CDTF">2021-07-23T13:24:43Z</dcterms:modified>
</cp:coreProperties>
</file>