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7EBD-65C1-409C-982F-60D5BC8E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F2675-8CFF-45C1-9910-6252044C2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723387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665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2089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5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31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11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9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69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981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8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85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79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74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234B6-98CC-4A8D-8EA2-FC46E0E11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75858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Perú</dc:title>
  <dc:creator>Frederik Peiniger</dc:creator>
  <cp:lastModifiedBy>Frederik Peiniger</cp:lastModifiedBy>
  <cp:revision>1</cp:revision>
  <dcterms:created xsi:type="dcterms:W3CDTF">2021-07-23T13:20:03Z</dcterms:created>
  <dcterms:modified xsi:type="dcterms:W3CDTF">2021-07-23T13:20:09Z</dcterms:modified>
</cp:coreProperties>
</file>