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91800-6C01-46C0-A750-6824545EF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490C4-031B-4447-8CD3-BF075E768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273340"/>
              </p:ext>
            </p:extLst>
          </p:nvPr>
        </p:nvGraphicFramePr>
        <p:xfrm>
          <a:off x="457200" y="1731963"/>
          <a:ext cx="7982712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4516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301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1747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248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982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649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3326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3717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8769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452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72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chocolates.laibericaperu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5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939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1AB77-6169-4CB3-8BEF-0E7D52F88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418745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Perú</dc:title>
  <dc:creator>Frederik Peiniger</dc:creator>
  <cp:lastModifiedBy>Frederik Peiniger</cp:lastModifiedBy>
  <cp:revision>1</cp:revision>
  <dcterms:created xsi:type="dcterms:W3CDTF">2021-07-23T13:03:24Z</dcterms:created>
  <dcterms:modified xsi:type="dcterms:W3CDTF">2021-07-23T13:03:30Z</dcterms:modified>
</cp:coreProperties>
</file>