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kitkatpe</c:v>
                </c:pt>
                <c:pt idx="1">
                  <c:v>chocolates.laibericaperu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7A-4CE2-B889-4D0323E709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kitkatpe</c:v>
                </c:pt>
                <c:pt idx="1">
                  <c:v>chocolates.laibericaperu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7A-4CE2-B889-4D0323E709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kitkatpe</c:v>
                </c:pt>
                <c:pt idx="1">
                  <c:v>chocolates.laibericaperu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7A-4CE2-B889-4D0323E70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272408"/>
        <c:axId val="326268800"/>
      </c:barChart>
      <c:catAx>
        <c:axId val="32627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68800"/>
        <c:crosses val="autoZero"/>
        <c:auto val="1"/>
        <c:lblAlgn val="ctr"/>
        <c:lblOffset val="100"/>
        <c:noMultiLvlLbl val="0"/>
      </c:catAx>
      <c:valAx>
        <c:axId val="32626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7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D9278-7B1C-47C2-88F5-230C58661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C5473-BAEB-4260-A29D-AFA33CFC7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791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72CD0-0535-45D5-95AF-191004EA21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684F5-4771-4275-B724-96D2C9B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370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Perú</dc:title>
  <dc:creator>Frederik Peiniger</dc:creator>
  <cp:lastModifiedBy>Frederik Peiniger</cp:lastModifiedBy>
  <cp:revision>1</cp:revision>
  <dcterms:created xsi:type="dcterms:W3CDTF">2021-07-23T12:55:57Z</dcterms:created>
  <dcterms:modified xsi:type="dcterms:W3CDTF">2021-07-23T12:56:11Z</dcterms:modified>
</cp:coreProperties>
</file>