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A5-4344-8D6D-31E89ED8B4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A5-4344-8D6D-31E89ED8B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82816"/>
        <c:axId val="338780848"/>
      </c:lineChart>
      <c:dateAx>
        <c:axId val="33878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80848"/>
        <c:crosses val="autoZero"/>
        <c:auto val="1"/>
        <c:lblOffset val="100"/>
        <c:baseTimeUnit val="days"/>
      </c:dateAx>
      <c:valAx>
        <c:axId val="33878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8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42211-042A-4C97-BA2E-356F2E37B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CA74D-C33A-4F34-9CBD-2B58F4092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7185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37314-DA6C-4370-8E2A-F43188DDA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88136-9C76-4496-80E4-B1A0DA5A5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768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Perú</dc:title>
  <dc:creator>Frederik Peiniger</dc:creator>
  <cp:lastModifiedBy>Frederik Peiniger</cp:lastModifiedBy>
  <cp:revision>1</cp:revision>
  <dcterms:created xsi:type="dcterms:W3CDTF">2021-07-23T12:49:49Z</dcterms:created>
  <dcterms:modified xsi:type="dcterms:W3CDTF">2021-07-23T12:50:04Z</dcterms:modified>
</cp:coreProperties>
</file>